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BCFD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97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eg"/><Relationship Id="rId4" Type="http://schemas.openxmlformats.org/officeDocument/2006/relationships/slide" Target="slide2.xml"/><Relationship Id="rId9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3.html" TargetMode="External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microsoft.com/office/2007/relationships/hdphoto" Target="../media/hdphoto1.wdp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2.jpeg"/><Relationship Id="rId10" Type="http://schemas.openxmlformats.org/officeDocument/2006/relationships/image" Target="../media/image8.jpeg"/><Relationship Id="rId4" Type="http://schemas.openxmlformats.org/officeDocument/2006/relationships/slide" Target="slide2.xml"/><Relationship Id="rId9" Type="http://schemas.openxmlformats.org/officeDocument/2006/relationships/image" Target="../media/image1.jpeg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nib.org.uk/aboutus/aboutsightloss/famous/Pages/helenkeller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457200"/>
            <a:ext cx="88392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</a:t>
            </a:r>
            <a:r>
              <a:rPr lang="en-US" sz="1000" dirty="0" smtClean="0"/>
              <a:t> is preparing for a speech in times square </a:t>
            </a:r>
            <a:endParaRPr lang="en-US" sz="14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 Helen Keller (6)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Helen 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FF"/>
                </a:solidFill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14300" y="3746837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Socialist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Tuscima, Alabama.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27594" y="51054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4185" y="4800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78104" y="5791200"/>
            <a:ext cx="712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Anne Sullivan </a:t>
            </a:r>
            <a:endParaRPr lang="en-US" sz="800" dirty="0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67485" y="5791200"/>
            <a:ext cx="60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Stephen Hawking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743159"/>
            <a:ext cx="68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/>
              <a:t>William Gibson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533526"/>
            <a:ext cx="7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/>
              <a:t>Polly Thomson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 </a:t>
            </a:r>
            <a:r>
              <a:rPr lang="en-US" sz="900" dirty="0"/>
              <a:t>is preparing for a speech in times square </a:t>
            </a: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July 12, 1923</a:t>
            </a:r>
            <a:endParaRPr lang="en-US" sz="80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Sullivan </a:t>
            </a:r>
            <a:r>
              <a:rPr lang="en-US" sz="800" dirty="0" smtClean="0"/>
              <a:t>’m so glad you are getting out of the hole with your debt.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Aren't you glad I convinced you to go on those tours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November 15, 1915</a:t>
            </a:r>
            <a:endParaRPr lang="en-US" sz="8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Polly Thomson  </a:t>
            </a:r>
            <a:r>
              <a:rPr lang="en-US" sz="800" dirty="0" smtClean="0"/>
              <a:t>isn’t it sad that Anne died Its one year today</a:t>
            </a:r>
            <a:endParaRPr lang="en-US" sz="8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20, 1937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Gibson  </a:t>
            </a:r>
            <a:r>
              <a:rPr lang="en-US" sz="800" dirty="0" smtClean="0"/>
              <a:t>hey how did you like first showing of “The Miracle Worker”  Helen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December  31, 1959</a:t>
            </a:r>
            <a:endParaRPr lang="en-US" sz="8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</a:t>
            </a:r>
            <a:r>
              <a:rPr lang="en-US" sz="1200" dirty="0" smtClean="0"/>
              <a:t>Keller </a:t>
            </a:r>
            <a:r>
              <a:rPr lang="en-US" sz="800" dirty="0" smtClean="0"/>
              <a:t>I hate these stokes….Their killing me</a:t>
            </a:r>
            <a:endParaRPr lang="en-US" sz="8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31, 1961</a:t>
            </a:r>
            <a:endParaRPr lang="en-US" sz="8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Stephen </a:t>
            </a:r>
            <a:r>
              <a:rPr lang="en-US" sz="1200" dirty="0" smtClean="0"/>
              <a:t>Hawking </a:t>
            </a:r>
            <a:r>
              <a:rPr lang="en-US" sz="800" dirty="0" smtClean="0"/>
              <a:t>I just wanted to tell you are an inspiration to me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To think if you weren't around I would be kept in an asylum </a:t>
            </a:r>
            <a:endParaRPr lang="en-US" sz="12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March 21, 2005</a:t>
            </a:r>
            <a:endParaRPr lang="en-US" sz="800" dirty="0"/>
          </a:p>
        </p:txBody>
      </p:sp>
      <p:pic>
        <p:nvPicPr>
          <p:cNvPr id="58" name="Picture 57" descr="helen keller pic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609600"/>
            <a:ext cx="1424776" cy="1752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4" y="5181600"/>
            <a:ext cx="481988" cy="533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88" y="5236765"/>
            <a:ext cx="468710" cy="4687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2438400"/>
            <a:ext cx="419431" cy="51593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3136900"/>
            <a:ext cx="417513" cy="533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41" y="5227736"/>
            <a:ext cx="377230" cy="486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80" y="6057900"/>
            <a:ext cx="367027" cy="47562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3820148"/>
            <a:ext cx="417513" cy="52325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88" y="4495800"/>
            <a:ext cx="377230" cy="48676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971" y="5172075"/>
            <a:ext cx="422142" cy="515938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001" y="5867400"/>
            <a:ext cx="468710" cy="46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for a speech in times square</a:t>
            </a:r>
            <a:endParaRPr lang="en-US" sz="14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Helen (6)</a:t>
            </a:r>
            <a:endParaRPr lang="en-US" sz="700" dirty="0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Helen</a:t>
            </a:r>
            <a:endParaRPr lang="en-US" sz="700" dirty="0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 June 27, </a:t>
            </a:r>
            <a:r>
              <a:rPr lang="en-US" sz="800" dirty="0" smtClean="0"/>
              <a:t>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 views: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Socialist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Religion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Tuskimbia, Alabama.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Sex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June 27, 1880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Tuskimbia</a:t>
            </a:r>
            <a:r>
              <a:rPr lang="en-US" sz="800" dirty="0" smtClean="0"/>
              <a:t>, Alabama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 </a:t>
            </a:r>
            <a:r>
              <a:rPr lang="en-US" sz="800" dirty="0">
                <a:solidFill>
                  <a:srgbClr val="959EBD"/>
                </a:solidFill>
              </a:rPr>
              <a:t>Views:</a:t>
            </a:r>
            <a:r>
              <a:rPr lang="en-US" sz="800" dirty="0"/>
              <a:t>	          Socialist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School                       </a:t>
            </a:r>
            <a:r>
              <a:rPr lang="en-US" sz="800" dirty="0" smtClean="0"/>
              <a:t>Perkins School for the deaf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College                              </a:t>
            </a:r>
            <a:r>
              <a:rPr lang="en-US" sz="800" dirty="0" smtClean="0"/>
              <a:t>Radcliff  College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Degree                               </a:t>
            </a:r>
            <a:r>
              <a:rPr lang="en-US" sz="800" dirty="0"/>
              <a:t>bachelor’s degree in arts</a:t>
            </a:r>
            <a:endParaRPr lang="en-US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writing books , improving on a disability network in shambles,     </a:t>
            </a:r>
            <a:r>
              <a:rPr lang="en-US" sz="800" dirty="0"/>
              <a:t>	          promoting </a:t>
            </a:r>
            <a:r>
              <a:rPr lang="en-US" sz="800" dirty="0" smtClean="0"/>
              <a:t>rights of disabled people,  going on tour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Traveling, reading brail, contemplating existence , </a:t>
            </a: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Books:</a:t>
            </a:r>
            <a:r>
              <a:rPr lang="en-US" sz="800" dirty="0"/>
              <a:t>	          </a:t>
            </a:r>
            <a:r>
              <a:rPr lang="en-US" sz="800" dirty="0" smtClean="0"/>
              <a:t>The Miracle Worker, The Story of My Life by Helen Keller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19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Photos of ME</a:t>
            </a:r>
            <a:endParaRPr lang="en-US" sz="800" dirty="0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1 Album</a:t>
            </a:r>
            <a:endParaRPr lang="en-US" sz="7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431925" cy="17613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03838"/>
            <a:ext cx="685800" cy="74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19050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1990713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 dirty="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Helen</a:t>
            </a:r>
            <a:r>
              <a:rPr lang="en-US" sz="1000" dirty="0" smtClean="0"/>
              <a:t> </a:t>
            </a:r>
            <a:r>
              <a:rPr lang="en-US" sz="800" dirty="0" smtClean="0"/>
              <a:t> 6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799" y="4724400"/>
            <a:ext cx="199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Helen’s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1 </a:t>
            </a:r>
            <a:r>
              <a:rPr lang="en-US" sz="800" dirty="0"/>
              <a:t>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Photos of  ME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6 </a:t>
            </a:r>
            <a:r>
              <a:rPr lang="en-US" sz="800" dirty="0"/>
              <a:t>photos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Helen Keller </a:t>
            </a:r>
            <a:r>
              <a:rPr lang="en-US" sz="1000" dirty="0" smtClean="0"/>
              <a:t>is </a:t>
            </a:r>
            <a:r>
              <a:rPr lang="en-US" sz="1000" dirty="0"/>
              <a:t>preparing </a:t>
            </a:r>
            <a:r>
              <a:rPr lang="en-US" sz="1000" dirty="0" smtClean="0"/>
              <a:t>for a speech in times square</a:t>
            </a:r>
            <a:endParaRPr lang="en-US" sz="1400" dirty="0"/>
          </a:p>
        </p:txBody>
      </p:sp>
      <p:pic>
        <p:nvPicPr>
          <p:cNvPr id="5163" name="Picture 43" descr="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473075"/>
            <a:ext cx="647860" cy="796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925161"/>
            <a:ext cx="1733550" cy="10979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13" y="1925161"/>
            <a:ext cx="981087" cy="1172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75" y="3238656"/>
            <a:ext cx="974725" cy="1198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3" y="1931252"/>
            <a:ext cx="1438274" cy="1159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942126"/>
            <a:ext cx="1427350" cy="11382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72" y="3200400"/>
            <a:ext cx="990228" cy="1275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05400"/>
            <a:ext cx="9906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da-DK" dirty="0"/>
              <a:t>"Helen Keller." </a:t>
            </a:r>
            <a:r>
              <a:rPr lang="da-DK" i="1" dirty="0"/>
              <a:t>RNIB</a:t>
            </a:r>
            <a:r>
              <a:rPr lang="da-DK" dirty="0"/>
              <a:t>. 20 Nov. 2010. Web. 20 Nov. 2010. </a:t>
            </a:r>
            <a:r>
              <a:rPr lang="da-DK" dirty="0" smtClean="0">
                <a:hlinkClick r:id="rId2"/>
              </a:rPr>
              <a:t>http</a:t>
            </a:r>
            <a:r>
              <a:rPr lang="da-DK" dirty="0">
                <a:hlinkClick r:id="rId2"/>
              </a:rPr>
              <a:t>://</a:t>
            </a:r>
            <a:r>
              <a:rPr lang="da-DK" dirty="0" smtClean="0">
                <a:hlinkClick r:id="rId2"/>
              </a:rPr>
              <a:t>www.rnib.org.uk/aboutus/aboutsightloss/famous/Pages/helenkeller.aspx</a:t>
            </a:r>
            <a:endParaRPr lang="da-DK" dirty="0" smtClean="0"/>
          </a:p>
          <a:p>
            <a:r>
              <a:rPr lang="en-US" dirty="0"/>
              <a:t>Bibliography </a:t>
            </a:r>
            <a:endParaRPr lang="en-US" b="1" dirty="0"/>
          </a:p>
          <a:p>
            <a:pPr lvl="0"/>
            <a:r>
              <a:rPr lang="en-US" dirty="0"/>
              <a:t>Helen Keller,” ABC-CLEO, 2011.web. 23 February 2011</a:t>
            </a:r>
          </a:p>
          <a:p>
            <a:pPr lvl="0"/>
            <a:r>
              <a:rPr lang="en-US" dirty="0"/>
              <a:t>Stucky, Kenneth A. “Keller Helen Adams” </a:t>
            </a:r>
            <a:r>
              <a:rPr lang="en-US" i="1" dirty="0"/>
              <a:t>World Book J.K.</a:t>
            </a:r>
            <a:r>
              <a:rPr lang="en-US" dirty="0"/>
              <a:t>word. </a:t>
            </a:r>
            <a:r>
              <a:rPr lang="en-US" dirty="0" smtClean="0"/>
              <a:t>2006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Lash, Joseph P. “Keller, Helen (1880-1968)” </a:t>
            </a:r>
            <a:r>
              <a:rPr lang="en-US" i="1" dirty="0"/>
              <a:t>Encyclopedia Americana .Groleronline,</a:t>
            </a:r>
            <a:r>
              <a:rPr lang="en-US" dirty="0"/>
              <a:t> 2011.web.24 Feb. 2011</a:t>
            </a:r>
          </a:p>
          <a:p>
            <a:pPr lvl="0"/>
            <a:r>
              <a:rPr lang="en-US" dirty="0"/>
              <a:t>“Keller, Helen.” Reviewed by Allen f. Davis </a:t>
            </a:r>
            <a:r>
              <a:rPr lang="en-US" u="sng" dirty="0"/>
              <a:t>The New Book of Knowledge.</a:t>
            </a:r>
            <a:r>
              <a:rPr lang="en-US" dirty="0"/>
              <a:t>  Grolier online Grolier. Com (accessed February 22,2011)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0121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359</Words>
  <Application>Microsoft Office PowerPoint</Application>
  <PresentationFormat>On-screen Show (4:3)</PresentationFormat>
  <Paragraphs>112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facebook</vt:lpstr>
      <vt:lpstr>facebook</vt:lpstr>
      <vt:lpstr>facebook</vt:lpstr>
      <vt:lpstr>Bibliography</vt:lpstr>
      <vt:lpstr>Bibliography continued…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joe</cp:lastModifiedBy>
  <cp:revision>34</cp:revision>
  <dcterms:created xsi:type="dcterms:W3CDTF">2009-03-30T18:09:43Z</dcterms:created>
  <dcterms:modified xsi:type="dcterms:W3CDTF">2011-05-23T22:56:31Z</dcterms:modified>
</cp:coreProperties>
</file>